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66" r:id="rId3"/>
    <p:sldId id="265" r:id="rId4"/>
    <p:sldId id="267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7AE"/>
    <a:srgbClr val="3F3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7034D-F880-4F89-A8F0-AC9C4FF3CFF3}" v="216" dt="2022-11-22T00:44:49.542"/>
    <p1510:client id="{C974BB1E-F7A3-46EA-B17A-47F8AF12E019}" v="263" dt="2022-11-21T04:27:44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Jones" userId="9d591dfa-c012-48d3-b5d2-715e3c6f00e9" providerId="ADAL" clId="{C974BB1E-F7A3-46EA-B17A-47F8AF12E019}"/>
    <pc:docChg chg="undo redo custSel modSld">
      <pc:chgData name="Ethan Jones" userId="9d591dfa-c012-48d3-b5d2-715e3c6f00e9" providerId="ADAL" clId="{C974BB1E-F7A3-46EA-B17A-47F8AF12E019}" dt="2022-11-21T04:27:44.601" v="261" actId="1076"/>
      <pc:docMkLst>
        <pc:docMk/>
      </pc:docMkLst>
      <pc:sldChg chg="modSp mod">
        <pc:chgData name="Ethan Jones" userId="9d591dfa-c012-48d3-b5d2-715e3c6f00e9" providerId="ADAL" clId="{C974BB1E-F7A3-46EA-B17A-47F8AF12E019}" dt="2022-11-21T04:19:21.354" v="220" actId="20577"/>
        <pc:sldMkLst>
          <pc:docMk/>
          <pc:sldMk cId="3764928434" sldId="263"/>
        </pc:sldMkLst>
        <pc:spChg chg="mod">
          <ac:chgData name="Ethan Jones" userId="9d591dfa-c012-48d3-b5d2-715e3c6f00e9" providerId="ADAL" clId="{C974BB1E-F7A3-46EA-B17A-47F8AF12E019}" dt="2022-11-21T04:19:21.354" v="220" actId="20577"/>
          <ac:spMkLst>
            <pc:docMk/>
            <pc:sldMk cId="3764928434" sldId="263"/>
            <ac:spMk id="17" creationId="{00000000-0000-0000-0000-000000000000}"/>
          </ac:spMkLst>
        </pc:spChg>
      </pc:sldChg>
      <pc:sldChg chg="delSp modSp mod">
        <pc:chgData name="Ethan Jones" userId="9d591dfa-c012-48d3-b5d2-715e3c6f00e9" providerId="ADAL" clId="{C974BB1E-F7A3-46EA-B17A-47F8AF12E019}" dt="2022-11-21T04:27:44.601" v="261" actId="1076"/>
        <pc:sldMkLst>
          <pc:docMk/>
          <pc:sldMk cId="1932311172" sldId="265"/>
        </pc:sldMkLst>
        <pc:spChg chg="mod">
          <ac:chgData name="Ethan Jones" userId="9d591dfa-c012-48d3-b5d2-715e3c6f00e9" providerId="ADAL" clId="{C974BB1E-F7A3-46EA-B17A-47F8AF12E019}" dt="2022-11-21T04:00:45.664" v="93" actId="20577"/>
          <ac:spMkLst>
            <pc:docMk/>
            <pc:sldMk cId="1932311172" sldId="265"/>
            <ac:spMk id="9" creationId="{254D6C5A-0836-23EC-318E-503E13C0AA4E}"/>
          </ac:spMkLst>
        </pc:spChg>
        <pc:spChg chg="mod">
          <ac:chgData name="Ethan Jones" userId="9d591dfa-c012-48d3-b5d2-715e3c6f00e9" providerId="ADAL" clId="{C974BB1E-F7A3-46EA-B17A-47F8AF12E019}" dt="2022-11-21T04:27:44.601" v="261" actId="1076"/>
          <ac:spMkLst>
            <pc:docMk/>
            <pc:sldMk cId="1932311172" sldId="265"/>
            <ac:spMk id="22" creationId="{00000000-0000-0000-0000-000000000000}"/>
          </ac:spMkLst>
        </pc:spChg>
        <pc:picChg chg="del">
          <ac:chgData name="Ethan Jones" userId="9d591dfa-c012-48d3-b5d2-715e3c6f00e9" providerId="ADAL" clId="{C974BB1E-F7A3-46EA-B17A-47F8AF12E019}" dt="2022-11-21T04:22:59.230" v="228" actId="478"/>
          <ac:picMkLst>
            <pc:docMk/>
            <pc:sldMk cId="1932311172" sldId="265"/>
            <ac:picMk id="4" creationId="{87D2652E-0775-4C8B-BA74-E2906A9D1159}"/>
          </ac:picMkLst>
        </pc:picChg>
      </pc:sldChg>
      <pc:sldChg chg="modSp mod">
        <pc:chgData name="Ethan Jones" userId="9d591dfa-c012-48d3-b5d2-715e3c6f00e9" providerId="ADAL" clId="{C974BB1E-F7A3-46EA-B17A-47F8AF12E019}" dt="2022-11-21T04:21:28.254" v="224" actId="20577"/>
        <pc:sldMkLst>
          <pc:docMk/>
          <pc:sldMk cId="1813049267" sldId="266"/>
        </pc:sldMkLst>
        <pc:spChg chg="mod">
          <ac:chgData name="Ethan Jones" userId="9d591dfa-c012-48d3-b5d2-715e3c6f00e9" providerId="ADAL" clId="{C974BB1E-F7A3-46EA-B17A-47F8AF12E019}" dt="2022-11-21T03:57:17.061" v="69" actId="20577"/>
          <ac:spMkLst>
            <pc:docMk/>
            <pc:sldMk cId="1813049267" sldId="266"/>
            <ac:spMk id="19" creationId="{00000000-0000-0000-0000-000000000000}"/>
          </ac:spMkLst>
        </pc:spChg>
        <pc:spChg chg="mod">
          <ac:chgData name="Ethan Jones" userId="9d591dfa-c012-48d3-b5d2-715e3c6f00e9" providerId="ADAL" clId="{C974BB1E-F7A3-46EA-B17A-47F8AF12E019}" dt="2022-11-21T04:21:28.254" v="224" actId="20577"/>
          <ac:spMkLst>
            <pc:docMk/>
            <pc:sldMk cId="1813049267" sldId="266"/>
            <ac:spMk id="21" creationId="{00000000-0000-0000-0000-000000000000}"/>
          </ac:spMkLst>
        </pc:spChg>
      </pc:sldChg>
      <pc:sldChg chg="delSp modSp mod">
        <pc:chgData name="Ethan Jones" userId="9d591dfa-c012-48d3-b5d2-715e3c6f00e9" providerId="ADAL" clId="{C974BB1E-F7A3-46EA-B17A-47F8AF12E019}" dt="2022-11-21T04:23:13.084" v="229" actId="478"/>
        <pc:sldMkLst>
          <pc:docMk/>
          <pc:sldMk cId="3694592765" sldId="267"/>
        </pc:sldMkLst>
        <pc:spChg chg="mod">
          <ac:chgData name="Ethan Jones" userId="9d591dfa-c012-48d3-b5d2-715e3c6f00e9" providerId="ADAL" clId="{C974BB1E-F7A3-46EA-B17A-47F8AF12E019}" dt="2022-11-21T04:04:34.903" v="96" actId="1076"/>
          <ac:spMkLst>
            <pc:docMk/>
            <pc:sldMk cId="3694592765" sldId="267"/>
            <ac:spMk id="33" creationId="{0E58F363-7756-F3DE-9517-580E206D3446}"/>
          </ac:spMkLst>
        </pc:spChg>
        <pc:graphicFrameChg chg="del">
          <ac:chgData name="Ethan Jones" userId="9d591dfa-c012-48d3-b5d2-715e3c6f00e9" providerId="ADAL" clId="{C974BB1E-F7A3-46EA-B17A-47F8AF12E019}" dt="2022-11-21T04:23:13.084" v="229" actId="478"/>
          <ac:graphicFrameMkLst>
            <pc:docMk/>
            <pc:sldMk cId="3694592765" sldId="267"/>
            <ac:graphicFrameMk id="20" creationId="{D174569D-BD16-201A-0EDD-B66F09BD3073}"/>
          </ac:graphicFrameMkLst>
        </pc:graphicFrameChg>
        <pc:cxnChg chg="mod">
          <ac:chgData name="Ethan Jones" userId="9d591dfa-c012-48d3-b5d2-715e3c6f00e9" providerId="ADAL" clId="{C974BB1E-F7A3-46EA-B17A-47F8AF12E019}" dt="2022-11-21T04:04:42.534" v="98" actId="14100"/>
          <ac:cxnSpMkLst>
            <pc:docMk/>
            <pc:sldMk cId="3694592765" sldId="267"/>
            <ac:cxnSpMk id="31" creationId="{302E4821-3DCD-B80F-6341-797C647FA66C}"/>
          </ac:cxnSpMkLst>
        </pc:cxnChg>
        <pc:cxnChg chg="mod">
          <ac:chgData name="Ethan Jones" userId="9d591dfa-c012-48d3-b5d2-715e3c6f00e9" providerId="ADAL" clId="{C974BB1E-F7A3-46EA-B17A-47F8AF12E019}" dt="2022-11-21T04:04:38.440" v="97" actId="14100"/>
          <ac:cxnSpMkLst>
            <pc:docMk/>
            <pc:sldMk cId="3694592765" sldId="267"/>
            <ac:cxnSpMk id="32" creationId="{4AA1320F-12AE-F771-71CB-46D5C03D5905}"/>
          </ac:cxnSpMkLst>
        </pc:cxnChg>
      </pc:sldChg>
      <pc:sldChg chg="modSp mod">
        <pc:chgData name="Ethan Jones" userId="9d591dfa-c012-48d3-b5d2-715e3c6f00e9" providerId="ADAL" clId="{C974BB1E-F7A3-46EA-B17A-47F8AF12E019}" dt="2022-11-21T04:24:36.486" v="253" actId="20577"/>
        <pc:sldMkLst>
          <pc:docMk/>
          <pc:sldMk cId="182754271" sldId="270"/>
        </pc:sldMkLst>
        <pc:spChg chg="mod">
          <ac:chgData name="Ethan Jones" userId="9d591dfa-c012-48d3-b5d2-715e3c6f00e9" providerId="ADAL" clId="{C974BB1E-F7A3-46EA-B17A-47F8AF12E019}" dt="2022-11-21T04:23:31.927" v="232" actId="20577"/>
          <ac:spMkLst>
            <pc:docMk/>
            <pc:sldMk cId="182754271" sldId="270"/>
            <ac:spMk id="9" creationId="{E159E96D-308D-EEA0-BA21-F381F96F3772}"/>
          </ac:spMkLst>
        </pc:spChg>
        <pc:spChg chg="mod">
          <ac:chgData name="Ethan Jones" userId="9d591dfa-c012-48d3-b5d2-715e3c6f00e9" providerId="ADAL" clId="{C974BB1E-F7A3-46EA-B17A-47F8AF12E019}" dt="2022-11-21T04:22:20.133" v="226" actId="1076"/>
          <ac:spMkLst>
            <pc:docMk/>
            <pc:sldMk cId="182754271" sldId="270"/>
            <ac:spMk id="19" creationId="{284711FF-7D1A-2402-F088-3F2FE9333EEB}"/>
          </ac:spMkLst>
        </pc:spChg>
        <pc:spChg chg="mod">
          <ac:chgData name="Ethan Jones" userId="9d591dfa-c012-48d3-b5d2-715e3c6f00e9" providerId="ADAL" clId="{C974BB1E-F7A3-46EA-B17A-47F8AF12E019}" dt="2022-11-21T04:24:36.486" v="253" actId="20577"/>
          <ac:spMkLst>
            <pc:docMk/>
            <pc:sldMk cId="182754271" sldId="270"/>
            <ac:spMk id="20" creationId="{7E27B3C9-A5BA-EC98-BC87-CEB26C9DF98B}"/>
          </ac:spMkLst>
        </pc:spChg>
        <pc:grpChg chg="mod">
          <ac:chgData name="Ethan Jones" userId="9d591dfa-c012-48d3-b5d2-715e3c6f00e9" providerId="ADAL" clId="{C974BB1E-F7A3-46EA-B17A-47F8AF12E019}" dt="2022-11-21T04:22:27.918" v="227" actId="1076"/>
          <ac:grpSpMkLst>
            <pc:docMk/>
            <pc:sldMk cId="182754271" sldId="270"/>
            <ac:grpSpMk id="18" creationId="{7AE492CC-D447-04E4-069E-677CBF8376F5}"/>
          </ac:grpSpMkLst>
        </pc:grpChg>
      </pc:sldChg>
    </pc:docChg>
  </pc:docChgLst>
  <pc:docChgLst>
    <pc:chgData name="Sarita Herse" userId="22a14f94-97a6-46cb-9743-6d04b35c2d1d" providerId="ADAL" clId="{80B7034D-F880-4F89-A8F0-AC9C4FF3CFF3}"/>
    <pc:docChg chg="undo custSel addSld delSld modSld sldOrd">
      <pc:chgData name="Sarita Herse" userId="22a14f94-97a6-46cb-9743-6d04b35c2d1d" providerId="ADAL" clId="{80B7034D-F880-4F89-A8F0-AC9C4FF3CFF3}" dt="2022-11-22T00:44:49.542" v="3672" actId="1076"/>
      <pc:docMkLst>
        <pc:docMk/>
      </pc:docMkLst>
      <pc:sldChg chg="addSp delSp modSp mod modNotesTx">
        <pc:chgData name="Sarita Herse" userId="22a14f94-97a6-46cb-9743-6d04b35c2d1d" providerId="ADAL" clId="{80B7034D-F880-4F89-A8F0-AC9C4FF3CFF3}" dt="2022-11-21T03:41:49.920" v="2811" actId="20577"/>
        <pc:sldMkLst>
          <pc:docMk/>
          <pc:sldMk cId="3764928434" sldId="263"/>
        </pc:sldMkLst>
        <pc:spChg chg="add mod">
          <ac:chgData name="Sarita Herse" userId="22a14f94-97a6-46cb-9743-6d04b35c2d1d" providerId="ADAL" clId="{80B7034D-F880-4F89-A8F0-AC9C4FF3CFF3}" dt="2022-11-21T03:31:38.699" v="2504" actId="20577"/>
          <ac:spMkLst>
            <pc:docMk/>
            <pc:sldMk cId="3764928434" sldId="263"/>
            <ac:spMk id="6" creationId="{DA8236A4-53C8-9F0F-365B-882E4026B0BB}"/>
          </ac:spMkLst>
        </pc:spChg>
        <pc:spChg chg="del">
          <ac:chgData name="Sarita Herse" userId="22a14f94-97a6-46cb-9743-6d04b35c2d1d" providerId="ADAL" clId="{80B7034D-F880-4F89-A8F0-AC9C4FF3CFF3}" dt="2022-11-21T03:31:45.420" v="2506" actId="478"/>
          <ac:spMkLst>
            <pc:docMk/>
            <pc:sldMk cId="3764928434" sldId="263"/>
            <ac:spMk id="16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41:49.920" v="2811" actId="20577"/>
          <ac:spMkLst>
            <pc:docMk/>
            <pc:sldMk cId="3764928434" sldId="263"/>
            <ac:spMk id="17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1:30:22.714" v="304" actId="478"/>
          <ac:spMkLst>
            <pc:docMk/>
            <pc:sldMk cId="3764928434" sldId="263"/>
            <ac:spMk id="18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1:30:21.361" v="303" actId="478"/>
          <ac:spMkLst>
            <pc:docMk/>
            <pc:sldMk cId="3764928434" sldId="263"/>
            <ac:spMk id="19" creationId="{00000000-0000-0000-0000-000000000000}"/>
          </ac:spMkLst>
        </pc:spChg>
        <pc:grpChg chg="del">
          <ac:chgData name="Sarita Herse" userId="22a14f94-97a6-46cb-9743-6d04b35c2d1d" providerId="ADAL" clId="{80B7034D-F880-4F89-A8F0-AC9C4FF3CFF3}" dt="2022-11-21T01:30:16.585" v="302" actId="478"/>
          <ac:grpSpMkLst>
            <pc:docMk/>
            <pc:sldMk cId="3764928434" sldId="263"/>
            <ac:grpSpMk id="4" creationId="{27536762-AF26-4B22-95D5-9ED25766F9D3}"/>
          </ac:grpSpMkLst>
        </pc:grpChg>
      </pc:sldChg>
      <pc:sldChg chg="delSp modSp del mod ord modNotesTx">
        <pc:chgData name="Sarita Herse" userId="22a14f94-97a6-46cb-9743-6d04b35c2d1d" providerId="ADAL" clId="{80B7034D-F880-4F89-A8F0-AC9C4FF3CFF3}" dt="2022-11-21T03:33:04.488" v="2508" actId="47"/>
        <pc:sldMkLst>
          <pc:docMk/>
          <pc:sldMk cId="1620507686" sldId="264"/>
        </pc:sldMkLst>
        <pc:spChg chg="mod">
          <ac:chgData name="Sarita Herse" userId="22a14f94-97a6-46cb-9743-6d04b35c2d1d" providerId="ADAL" clId="{80B7034D-F880-4F89-A8F0-AC9C4FF3CFF3}" dt="2022-11-21T03:01:04.376" v="1682" actId="20577"/>
          <ac:spMkLst>
            <pc:docMk/>
            <pc:sldMk cId="1620507686" sldId="264"/>
            <ac:spMk id="16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23:44.004" v="2466" actId="20577"/>
          <ac:spMkLst>
            <pc:docMk/>
            <pc:sldMk cId="1620507686" sldId="264"/>
            <ac:spMk id="17" creationId="{00000000-0000-0000-0000-000000000000}"/>
          </ac:spMkLst>
        </pc:spChg>
        <pc:spChg chg="del mod">
          <ac:chgData name="Sarita Herse" userId="22a14f94-97a6-46cb-9743-6d04b35c2d1d" providerId="ADAL" clId="{80B7034D-F880-4F89-A8F0-AC9C4FF3CFF3}" dt="2022-11-21T02:57:23.808" v="1657" actId="478"/>
          <ac:spMkLst>
            <pc:docMk/>
            <pc:sldMk cId="1620507686" sldId="264"/>
            <ac:spMk id="20" creationId="{00000000-0000-0000-0000-000000000000}"/>
          </ac:spMkLst>
        </pc:spChg>
        <pc:spChg chg="del mod">
          <ac:chgData name="Sarita Herse" userId="22a14f94-97a6-46cb-9743-6d04b35c2d1d" providerId="ADAL" clId="{80B7034D-F880-4F89-A8F0-AC9C4FF3CFF3}" dt="2022-11-21T02:57:22.127" v="1656" actId="478"/>
          <ac:spMkLst>
            <pc:docMk/>
            <pc:sldMk cId="1620507686" sldId="264"/>
            <ac:spMk id="21" creationId="{00000000-0000-0000-0000-000000000000}"/>
          </ac:spMkLst>
        </pc:spChg>
      </pc:sldChg>
      <pc:sldChg chg="addSp delSp modSp mod modNotesTx">
        <pc:chgData name="Sarita Herse" userId="22a14f94-97a6-46cb-9743-6d04b35c2d1d" providerId="ADAL" clId="{80B7034D-F880-4F89-A8F0-AC9C4FF3CFF3}" dt="2022-11-22T00:44:49.542" v="3672" actId="1076"/>
        <pc:sldMkLst>
          <pc:docMk/>
          <pc:sldMk cId="1932311172" sldId="265"/>
        </pc:sldMkLst>
        <pc:spChg chg="add del mod">
          <ac:chgData name="Sarita Herse" userId="22a14f94-97a6-46cb-9743-6d04b35c2d1d" providerId="ADAL" clId="{80B7034D-F880-4F89-A8F0-AC9C4FF3CFF3}" dt="2022-11-22T00:40:07.027" v="3602"/>
          <ac:spMkLst>
            <pc:docMk/>
            <pc:sldMk cId="1932311172" sldId="265"/>
            <ac:spMk id="9" creationId="{254D6C5A-0836-23EC-318E-503E13C0AA4E}"/>
          </ac:spMkLst>
        </pc:spChg>
        <pc:spChg chg="mod">
          <ac:chgData name="Sarita Herse" userId="22a14f94-97a6-46cb-9743-6d04b35c2d1d" providerId="ADAL" clId="{80B7034D-F880-4F89-A8F0-AC9C4FF3CFF3}" dt="2022-11-21T03:33:21.322" v="2509" actId="207"/>
          <ac:spMkLst>
            <pc:docMk/>
            <pc:sldMk cId="1932311172" sldId="265"/>
            <ac:spMk id="14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3:21.322" v="2509" actId="207"/>
          <ac:spMkLst>
            <pc:docMk/>
            <pc:sldMk cId="1932311172" sldId="265"/>
            <ac:spMk id="15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1:56:27.733" v="1592" actId="478"/>
          <ac:spMkLst>
            <pc:docMk/>
            <pc:sldMk cId="1932311172" sldId="265"/>
            <ac:spMk id="17" creationId="{00000000-0000-0000-0000-000000000000}"/>
          </ac:spMkLst>
        </pc:spChg>
        <pc:grpChg chg="mod">
          <ac:chgData name="Sarita Herse" userId="22a14f94-97a6-46cb-9743-6d04b35c2d1d" providerId="ADAL" clId="{80B7034D-F880-4F89-A8F0-AC9C4FF3CFF3}" dt="2022-11-21T03:33:21.322" v="2509" actId="207"/>
          <ac:grpSpMkLst>
            <pc:docMk/>
            <pc:sldMk cId="1932311172" sldId="265"/>
            <ac:grpSpMk id="23" creationId="{00000000-0000-0000-0000-000000000000}"/>
          </ac:grpSpMkLst>
        </pc:grpChg>
        <pc:picChg chg="add mod">
          <ac:chgData name="Sarita Herse" userId="22a14f94-97a6-46cb-9743-6d04b35c2d1d" providerId="ADAL" clId="{80B7034D-F880-4F89-A8F0-AC9C4FF3CFF3}" dt="2022-11-21T03:30:50.547" v="2491" actId="1076"/>
          <ac:picMkLst>
            <pc:docMk/>
            <pc:sldMk cId="1932311172" sldId="265"/>
            <ac:picMk id="4" creationId="{87D2652E-0775-4C8B-BA74-E2906A9D1159}"/>
          </ac:picMkLst>
        </pc:picChg>
        <pc:picChg chg="add del mod">
          <ac:chgData name="Sarita Herse" userId="22a14f94-97a6-46cb-9743-6d04b35c2d1d" providerId="ADAL" clId="{80B7034D-F880-4F89-A8F0-AC9C4FF3CFF3}" dt="2022-11-22T00:40:07.025" v="3600" actId="478"/>
          <ac:picMkLst>
            <pc:docMk/>
            <pc:sldMk cId="1932311172" sldId="265"/>
            <ac:picMk id="6" creationId="{AB40831E-CACD-4BE2-9E95-49822A919988}"/>
          </ac:picMkLst>
        </pc:picChg>
        <pc:picChg chg="del">
          <ac:chgData name="Sarita Herse" userId="22a14f94-97a6-46cb-9743-6d04b35c2d1d" providerId="ADAL" clId="{80B7034D-F880-4F89-A8F0-AC9C4FF3CFF3}" dt="2022-11-21T01:56:18.917" v="1590" actId="478"/>
          <ac:picMkLst>
            <pc:docMk/>
            <pc:sldMk cId="1932311172" sldId="265"/>
            <ac:picMk id="7" creationId="{3140DD6E-E9B5-456F-95B3-E511C4B27582}"/>
          </ac:picMkLst>
        </pc:picChg>
        <pc:picChg chg="add del mod ord">
          <ac:chgData name="Sarita Herse" userId="22a14f94-97a6-46cb-9743-6d04b35c2d1d" providerId="ADAL" clId="{80B7034D-F880-4F89-A8F0-AC9C4FF3CFF3}" dt="2022-11-22T00:44:49.542" v="3672" actId="1076"/>
          <ac:picMkLst>
            <pc:docMk/>
            <pc:sldMk cId="1932311172" sldId="265"/>
            <ac:picMk id="8" creationId="{5393E291-304E-4857-BBA9-ECA99515CF3C}"/>
          </ac:picMkLst>
        </pc:picChg>
        <pc:picChg chg="del">
          <ac:chgData name="Sarita Herse" userId="22a14f94-97a6-46cb-9743-6d04b35c2d1d" providerId="ADAL" clId="{80B7034D-F880-4F89-A8F0-AC9C4FF3CFF3}" dt="2022-11-21T01:56:07.699" v="1589" actId="478"/>
          <ac:picMkLst>
            <pc:docMk/>
            <pc:sldMk cId="1932311172" sldId="265"/>
            <ac:picMk id="16" creationId="{0F3F87B1-0B51-48A9-8057-EEDCD2A80D32}"/>
          </ac:picMkLst>
        </pc:picChg>
        <pc:picChg chg="add mod">
          <ac:chgData name="Sarita Herse" userId="22a14f94-97a6-46cb-9743-6d04b35c2d1d" providerId="ADAL" clId="{80B7034D-F880-4F89-A8F0-AC9C4FF3CFF3}" dt="2022-11-22T00:42:04.543" v="3628" actId="1076"/>
          <ac:picMkLst>
            <pc:docMk/>
            <pc:sldMk cId="1932311172" sldId="265"/>
            <ac:picMk id="16" creationId="{D20C72E8-463C-BE09-C467-A791B134CCF3}"/>
          </ac:picMkLst>
        </pc:picChg>
        <pc:picChg chg="add mod modCrop">
          <ac:chgData name="Sarita Herse" userId="22a14f94-97a6-46cb-9743-6d04b35c2d1d" providerId="ADAL" clId="{80B7034D-F880-4F89-A8F0-AC9C4FF3CFF3}" dt="2022-11-22T00:44:09.504" v="3669" actId="1076"/>
          <ac:picMkLst>
            <pc:docMk/>
            <pc:sldMk cId="1932311172" sldId="265"/>
            <ac:picMk id="18" creationId="{60FED208-A658-1522-6651-06706A1F5474}"/>
          </ac:picMkLst>
        </pc:picChg>
        <pc:picChg chg="add mod">
          <ac:chgData name="Sarita Herse" userId="22a14f94-97a6-46cb-9743-6d04b35c2d1d" providerId="ADAL" clId="{80B7034D-F880-4F89-A8F0-AC9C4FF3CFF3}" dt="2022-11-22T00:44:12.725" v="3670" actId="1076"/>
          <ac:picMkLst>
            <pc:docMk/>
            <pc:sldMk cId="1932311172" sldId="265"/>
            <ac:picMk id="19" creationId="{40AB1FC8-C639-F62B-9FAA-1525359DF8A2}"/>
          </ac:picMkLst>
        </pc:picChg>
      </pc:sldChg>
      <pc:sldChg chg="delSp modSp add mod modNotesTx">
        <pc:chgData name="Sarita Herse" userId="22a14f94-97a6-46cb-9743-6d04b35c2d1d" providerId="ADAL" clId="{80B7034D-F880-4F89-A8F0-AC9C4FF3CFF3}" dt="2022-11-21T03:07:36.446" v="1735" actId="6549"/>
        <pc:sldMkLst>
          <pc:docMk/>
          <pc:sldMk cId="1813049267" sldId="266"/>
        </pc:sldMkLst>
        <pc:spChg chg="del">
          <ac:chgData name="Sarita Herse" userId="22a14f94-97a6-46cb-9743-6d04b35c2d1d" providerId="ADAL" clId="{80B7034D-F880-4F89-A8F0-AC9C4FF3CFF3}" dt="2022-11-21T01:29:44.929" v="185" actId="478"/>
          <ac:spMkLst>
            <pc:docMk/>
            <pc:sldMk cId="1813049267" sldId="266"/>
            <ac:spMk id="16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1:29:42.202" v="184" actId="478"/>
          <ac:spMkLst>
            <pc:docMk/>
            <pc:sldMk cId="1813049267" sldId="266"/>
            <ac:spMk id="17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1:30:02.536" v="255" actId="1035"/>
          <ac:spMkLst>
            <pc:docMk/>
            <pc:sldMk cId="1813049267" sldId="266"/>
            <ac:spMk id="18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1:38:45.566" v="814" actId="1036"/>
          <ac:spMkLst>
            <pc:docMk/>
            <pc:sldMk cId="1813049267" sldId="266"/>
            <ac:spMk id="19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1:38:55.049" v="829" actId="1036"/>
          <ac:spMkLst>
            <pc:docMk/>
            <pc:sldMk cId="1813049267" sldId="266"/>
            <ac:spMk id="21" creationId="{00000000-0000-0000-0000-000000000000}"/>
          </ac:spMkLst>
        </pc:spChg>
        <pc:grpChg chg="mod">
          <ac:chgData name="Sarita Herse" userId="22a14f94-97a6-46cb-9743-6d04b35c2d1d" providerId="ADAL" clId="{80B7034D-F880-4F89-A8F0-AC9C4FF3CFF3}" dt="2022-11-21T01:29:52.015" v="223" actId="1035"/>
          <ac:grpSpMkLst>
            <pc:docMk/>
            <pc:sldMk cId="1813049267" sldId="266"/>
            <ac:grpSpMk id="4" creationId="{27536762-AF26-4B22-95D5-9ED25766F9D3}"/>
          </ac:grpSpMkLst>
        </pc:grpChg>
      </pc:sldChg>
      <pc:sldChg chg="addSp delSp modSp add mod modNotesTx">
        <pc:chgData name="Sarita Herse" userId="22a14f94-97a6-46cb-9743-6d04b35c2d1d" providerId="ADAL" clId="{80B7034D-F880-4F89-A8F0-AC9C4FF3CFF3}" dt="2022-11-21T03:36:15.774" v="2588" actId="1076"/>
        <pc:sldMkLst>
          <pc:docMk/>
          <pc:sldMk cId="3694592765" sldId="267"/>
        </pc:sldMkLst>
        <pc:spChg chg="add mod">
          <ac:chgData name="Sarita Herse" userId="22a14f94-97a6-46cb-9743-6d04b35c2d1d" providerId="ADAL" clId="{80B7034D-F880-4F89-A8F0-AC9C4FF3CFF3}" dt="2022-11-21T01:49:14.206" v="1430" actId="1076"/>
          <ac:spMkLst>
            <pc:docMk/>
            <pc:sldMk cId="3694592765" sldId="267"/>
            <ac:spMk id="4" creationId="{8DB74D92-68B6-03DD-13C2-855B15EF6782}"/>
          </ac:spMkLst>
        </pc:spChg>
        <pc:spChg chg="mod">
          <ac:chgData name="Sarita Herse" userId="22a14f94-97a6-46cb-9743-6d04b35c2d1d" providerId="ADAL" clId="{80B7034D-F880-4F89-A8F0-AC9C4FF3CFF3}" dt="2022-11-21T01:47:13.657" v="1401" actId="1076"/>
          <ac:spMkLst>
            <pc:docMk/>
            <pc:sldMk cId="3694592765" sldId="267"/>
            <ac:spMk id="5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3:36.756" v="2511" actId="207"/>
          <ac:spMkLst>
            <pc:docMk/>
            <pc:sldMk cId="3694592765" sldId="267"/>
            <ac:spMk id="14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3:36.756" v="2511" actId="207"/>
          <ac:spMkLst>
            <pc:docMk/>
            <pc:sldMk cId="3694592765" sldId="267"/>
            <ac:spMk id="15" creationId="{00000000-0000-0000-0000-000000000000}"/>
          </ac:spMkLst>
        </pc:spChg>
        <pc:spChg chg="del mod">
          <ac:chgData name="Sarita Herse" userId="22a14f94-97a6-46cb-9743-6d04b35c2d1d" providerId="ADAL" clId="{80B7034D-F880-4F89-A8F0-AC9C4FF3CFF3}" dt="2022-11-21T01:54:37.262" v="1565" actId="478"/>
          <ac:spMkLst>
            <pc:docMk/>
            <pc:sldMk cId="3694592765" sldId="267"/>
            <ac:spMk id="17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1:51:44.690" v="1492" actId="1076"/>
          <ac:spMkLst>
            <pc:docMk/>
            <pc:sldMk cId="3694592765" sldId="267"/>
            <ac:spMk id="19" creationId="{C95D77A8-A70E-946E-97A7-C731D00CCDF6}"/>
          </ac:spMkLst>
        </pc:spChg>
        <pc:spChg chg="add mod">
          <ac:chgData name="Sarita Herse" userId="22a14f94-97a6-46cb-9743-6d04b35c2d1d" providerId="ADAL" clId="{80B7034D-F880-4F89-A8F0-AC9C4FF3CFF3}" dt="2022-11-21T01:51:32.866" v="1490" actId="1076"/>
          <ac:spMkLst>
            <pc:docMk/>
            <pc:sldMk cId="3694592765" sldId="267"/>
            <ac:spMk id="21" creationId="{E2065316-03DA-8F92-A17F-415C65DAC2BA}"/>
          </ac:spMkLst>
        </pc:spChg>
        <pc:spChg chg="mod">
          <ac:chgData name="Sarita Herse" userId="22a14f94-97a6-46cb-9743-6d04b35c2d1d" providerId="ADAL" clId="{80B7034D-F880-4F89-A8F0-AC9C4FF3CFF3}" dt="2022-11-21T01:45:59.484" v="1387" actId="6549"/>
          <ac:spMkLst>
            <pc:docMk/>
            <pc:sldMk cId="3694592765" sldId="267"/>
            <ac:spMk id="22" creationId="{00000000-0000-0000-0000-000000000000}"/>
          </ac:spMkLst>
        </pc:spChg>
        <pc:spChg chg="add mod">
          <ac:chgData name="Sarita Herse" userId="22a14f94-97a6-46cb-9743-6d04b35c2d1d" providerId="ADAL" clId="{80B7034D-F880-4F89-A8F0-AC9C4FF3CFF3}" dt="2022-11-21T01:53:10.690" v="1550" actId="1076"/>
          <ac:spMkLst>
            <pc:docMk/>
            <pc:sldMk cId="3694592765" sldId="267"/>
            <ac:spMk id="25" creationId="{E34C6FC4-9379-4F72-753E-3C8562FA12BF}"/>
          </ac:spMkLst>
        </pc:spChg>
        <pc:spChg chg="add mod">
          <ac:chgData name="Sarita Herse" userId="22a14f94-97a6-46cb-9743-6d04b35c2d1d" providerId="ADAL" clId="{80B7034D-F880-4F89-A8F0-AC9C4FF3CFF3}" dt="2022-11-21T01:53:07.216" v="1549" actId="1076"/>
          <ac:spMkLst>
            <pc:docMk/>
            <pc:sldMk cId="3694592765" sldId="267"/>
            <ac:spMk id="26" creationId="{090B600E-151B-5C09-11AF-6D6044BAE9C6}"/>
          </ac:spMkLst>
        </pc:spChg>
        <pc:spChg chg="add del mod">
          <ac:chgData name="Sarita Herse" userId="22a14f94-97a6-46cb-9743-6d04b35c2d1d" providerId="ADAL" clId="{80B7034D-F880-4F89-A8F0-AC9C4FF3CFF3}" dt="2022-11-21T01:46:48.012" v="1397" actId="478"/>
          <ac:spMkLst>
            <pc:docMk/>
            <pc:sldMk cId="3694592765" sldId="267"/>
            <ac:spMk id="28" creationId="{AFDAC94A-9338-683B-C8F0-41053F048E3A}"/>
          </ac:spMkLst>
        </pc:spChg>
        <pc:spChg chg="add mod">
          <ac:chgData name="Sarita Herse" userId="22a14f94-97a6-46cb-9743-6d04b35c2d1d" providerId="ADAL" clId="{80B7034D-F880-4F89-A8F0-AC9C4FF3CFF3}" dt="2022-11-21T01:49:43.990" v="1434" actId="1076"/>
          <ac:spMkLst>
            <pc:docMk/>
            <pc:sldMk cId="3694592765" sldId="267"/>
            <ac:spMk id="33" creationId="{0E58F363-7756-F3DE-9517-580E206D3446}"/>
          </ac:spMkLst>
        </pc:spChg>
        <pc:spChg chg="add mod">
          <ac:chgData name="Sarita Herse" userId="22a14f94-97a6-46cb-9743-6d04b35c2d1d" providerId="ADAL" clId="{80B7034D-F880-4F89-A8F0-AC9C4FF3CFF3}" dt="2022-11-21T01:54:48.024" v="1586" actId="1037"/>
          <ac:spMkLst>
            <pc:docMk/>
            <pc:sldMk cId="3694592765" sldId="267"/>
            <ac:spMk id="37" creationId="{79D43066-0607-70CC-DA7B-8F48C596C1F3}"/>
          </ac:spMkLst>
        </pc:spChg>
        <pc:grpChg chg="add mod">
          <ac:chgData name="Sarita Herse" userId="22a14f94-97a6-46cb-9743-6d04b35c2d1d" providerId="ADAL" clId="{80B7034D-F880-4F89-A8F0-AC9C4FF3CFF3}" dt="2022-11-21T01:50:29.217" v="1448" actId="1076"/>
          <ac:grpSpMkLst>
            <pc:docMk/>
            <pc:sldMk cId="3694592765" sldId="267"/>
            <ac:grpSpMk id="9" creationId="{0FF78F99-CB77-974E-9266-0BF5B2915B8B}"/>
          </ac:grpSpMkLst>
        </pc:grpChg>
        <pc:grpChg chg="mod">
          <ac:chgData name="Sarita Herse" userId="22a14f94-97a6-46cb-9743-6d04b35c2d1d" providerId="ADAL" clId="{80B7034D-F880-4F89-A8F0-AC9C4FF3CFF3}" dt="2022-11-21T03:33:36.756" v="2511" actId="207"/>
          <ac:grpSpMkLst>
            <pc:docMk/>
            <pc:sldMk cId="3694592765" sldId="267"/>
            <ac:grpSpMk id="23" creationId="{00000000-0000-0000-0000-000000000000}"/>
          </ac:grpSpMkLst>
        </pc:grpChg>
        <pc:graphicFrameChg chg="add mod">
          <ac:chgData name="Sarita Herse" userId="22a14f94-97a6-46cb-9743-6d04b35c2d1d" providerId="ADAL" clId="{80B7034D-F880-4F89-A8F0-AC9C4FF3CFF3}" dt="2022-11-21T03:36:15.774" v="2588" actId="1076"/>
          <ac:graphicFrameMkLst>
            <pc:docMk/>
            <pc:sldMk cId="3694592765" sldId="267"/>
            <ac:graphicFrameMk id="20" creationId="{D174569D-BD16-201A-0EDD-B66F09BD3073}"/>
          </ac:graphicFrameMkLst>
        </pc:graphicFrameChg>
        <pc:picChg chg="del">
          <ac:chgData name="Sarita Herse" userId="22a14f94-97a6-46cb-9743-6d04b35c2d1d" providerId="ADAL" clId="{80B7034D-F880-4F89-A8F0-AC9C4FF3CFF3}" dt="2022-11-21T01:46:25.110" v="1389" actId="478"/>
          <ac:picMkLst>
            <pc:docMk/>
            <pc:sldMk cId="3694592765" sldId="267"/>
            <ac:picMk id="6" creationId="{AB40831E-CACD-4BE2-9E95-49822A919988}"/>
          </ac:picMkLst>
        </pc:picChg>
        <pc:picChg chg="del">
          <ac:chgData name="Sarita Herse" userId="22a14f94-97a6-46cb-9743-6d04b35c2d1d" providerId="ADAL" clId="{80B7034D-F880-4F89-A8F0-AC9C4FF3CFF3}" dt="2022-11-21T01:46:24.510" v="1388" actId="478"/>
          <ac:picMkLst>
            <pc:docMk/>
            <pc:sldMk cId="3694592765" sldId="267"/>
            <ac:picMk id="7" creationId="{3140DD6E-E9B5-456F-95B3-E511C4B27582}"/>
          </ac:picMkLst>
        </pc:picChg>
        <pc:picChg chg="del">
          <ac:chgData name="Sarita Herse" userId="22a14f94-97a6-46cb-9743-6d04b35c2d1d" providerId="ADAL" clId="{80B7034D-F880-4F89-A8F0-AC9C4FF3CFF3}" dt="2022-11-21T01:46:25.686" v="1390" actId="478"/>
          <ac:picMkLst>
            <pc:docMk/>
            <pc:sldMk cId="3694592765" sldId="267"/>
            <ac:picMk id="8" creationId="{5393E291-304E-4857-BBA9-ECA99515CF3C}"/>
          </ac:picMkLst>
        </pc:picChg>
        <pc:picChg chg="del">
          <ac:chgData name="Sarita Herse" userId="22a14f94-97a6-46cb-9743-6d04b35c2d1d" providerId="ADAL" clId="{80B7034D-F880-4F89-A8F0-AC9C4FF3CFF3}" dt="2022-11-21T01:46:26.177" v="1391" actId="478"/>
          <ac:picMkLst>
            <pc:docMk/>
            <pc:sldMk cId="3694592765" sldId="267"/>
            <ac:picMk id="16" creationId="{0F3F87B1-0B51-48A9-8057-EEDCD2A80D32}"/>
          </ac:picMkLst>
        </pc:picChg>
        <pc:picChg chg="mod">
          <ac:chgData name="Sarita Herse" userId="22a14f94-97a6-46cb-9743-6d04b35c2d1d" providerId="ADAL" clId="{80B7034D-F880-4F89-A8F0-AC9C4FF3CFF3}" dt="2022-11-21T01:51:39.613" v="1491" actId="1076"/>
          <ac:picMkLst>
            <pc:docMk/>
            <pc:sldMk cId="3694592765" sldId="267"/>
            <ac:picMk id="18" creationId="{DCB1A4BD-FE2B-B2F5-8BBB-A2459B871560}"/>
          </ac:picMkLst>
        </pc:picChg>
        <pc:picChg chg="add mod">
          <ac:chgData name="Sarita Herse" userId="22a14f94-97a6-46cb-9743-6d04b35c2d1d" providerId="ADAL" clId="{80B7034D-F880-4F89-A8F0-AC9C4FF3CFF3}" dt="2022-11-21T01:52:41.662" v="1508" actId="1076"/>
          <ac:picMkLst>
            <pc:docMk/>
            <pc:sldMk cId="3694592765" sldId="267"/>
            <ac:picMk id="34" creationId="{82C803B2-1E0E-A4DB-4DA4-C388D38A1C67}"/>
          </ac:picMkLst>
        </pc:picChg>
        <pc:picChg chg="add mod">
          <ac:chgData name="Sarita Herse" userId="22a14f94-97a6-46cb-9743-6d04b35c2d1d" providerId="ADAL" clId="{80B7034D-F880-4F89-A8F0-AC9C4FF3CFF3}" dt="2022-11-21T01:53:22.055" v="1553" actId="1076"/>
          <ac:picMkLst>
            <pc:docMk/>
            <pc:sldMk cId="3694592765" sldId="267"/>
            <ac:picMk id="35" creationId="{059BA4D2-B6F9-061D-72FC-FEBE82C343F6}"/>
          </ac:picMkLst>
        </pc:picChg>
        <pc:picChg chg="add mod">
          <ac:chgData name="Sarita Herse" userId="22a14f94-97a6-46cb-9743-6d04b35c2d1d" providerId="ADAL" clId="{80B7034D-F880-4F89-A8F0-AC9C4FF3CFF3}" dt="2022-11-21T01:54:42.539" v="1575" actId="1037"/>
          <ac:picMkLst>
            <pc:docMk/>
            <pc:sldMk cId="3694592765" sldId="267"/>
            <ac:picMk id="36" creationId="{D6DBE4DB-3612-4B5F-830A-536C9409CC82}"/>
          </ac:picMkLst>
        </pc:picChg>
        <pc:picChg chg="add mod">
          <ac:chgData name="Sarita Herse" userId="22a14f94-97a6-46cb-9743-6d04b35c2d1d" providerId="ADAL" clId="{80B7034D-F880-4F89-A8F0-AC9C4FF3CFF3}" dt="2022-11-21T03:30:00.190" v="2485" actId="1076"/>
          <ac:picMkLst>
            <pc:docMk/>
            <pc:sldMk cId="3694592765" sldId="267"/>
            <ac:picMk id="49" creationId="{2C41F427-3C56-F678-ED1E-B4644E0A9E51}"/>
          </ac:picMkLst>
        </pc:picChg>
        <pc:picChg chg="add mod">
          <ac:chgData name="Sarita Herse" userId="22a14f94-97a6-46cb-9743-6d04b35c2d1d" providerId="ADAL" clId="{80B7034D-F880-4F89-A8F0-AC9C4FF3CFF3}" dt="2022-11-21T03:30:17.502" v="2490" actId="1076"/>
          <ac:picMkLst>
            <pc:docMk/>
            <pc:sldMk cId="3694592765" sldId="267"/>
            <ac:picMk id="51" creationId="{D5650B9F-1118-ABBE-D378-7FE73A44DB0A}"/>
          </ac:picMkLst>
        </pc:picChg>
        <pc:cxnChg chg="add mod">
          <ac:chgData name="Sarita Herse" userId="22a14f94-97a6-46cb-9743-6d04b35c2d1d" providerId="ADAL" clId="{80B7034D-F880-4F89-A8F0-AC9C4FF3CFF3}" dt="2022-11-21T01:55:27.494" v="1587" actId="14100"/>
          <ac:cxnSpMkLst>
            <pc:docMk/>
            <pc:sldMk cId="3694592765" sldId="267"/>
            <ac:cxnSpMk id="29" creationId="{F3B1C9EE-0481-188D-7067-28461527F08B}"/>
          </ac:cxnSpMkLst>
        </pc:cxnChg>
        <pc:cxnChg chg="add mod">
          <ac:chgData name="Sarita Herse" userId="22a14f94-97a6-46cb-9743-6d04b35c2d1d" providerId="ADAL" clId="{80B7034D-F880-4F89-A8F0-AC9C4FF3CFF3}" dt="2022-11-21T01:55:35.429" v="1588" actId="14100"/>
          <ac:cxnSpMkLst>
            <pc:docMk/>
            <pc:sldMk cId="3694592765" sldId="267"/>
            <ac:cxnSpMk id="30" creationId="{DB05B703-9398-7CBC-D9B1-84EC76ED0437}"/>
          </ac:cxnSpMkLst>
        </pc:cxnChg>
        <pc:cxnChg chg="add mod">
          <ac:chgData name="Sarita Herse" userId="22a14f94-97a6-46cb-9743-6d04b35c2d1d" providerId="ADAL" clId="{80B7034D-F880-4F89-A8F0-AC9C4FF3CFF3}" dt="2022-11-21T01:54:25.225" v="1564" actId="14100"/>
          <ac:cxnSpMkLst>
            <pc:docMk/>
            <pc:sldMk cId="3694592765" sldId="267"/>
            <ac:cxnSpMk id="31" creationId="{302E4821-3DCD-B80F-6341-797C647FA66C}"/>
          </ac:cxnSpMkLst>
        </pc:cxnChg>
        <pc:cxnChg chg="add mod">
          <ac:chgData name="Sarita Herse" userId="22a14f94-97a6-46cb-9743-6d04b35c2d1d" providerId="ADAL" clId="{80B7034D-F880-4F89-A8F0-AC9C4FF3CFF3}" dt="2022-11-21T01:54:14.366" v="1562" actId="1037"/>
          <ac:cxnSpMkLst>
            <pc:docMk/>
            <pc:sldMk cId="3694592765" sldId="267"/>
            <ac:cxnSpMk id="32" creationId="{4AA1320F-12AE-F771-71CB-46D5C03D5905}"/>
          </ac:cxnSpMkLst>
        </pc:cxnChg>
      </pc:sldChg>
      <pc:sldChg chg="delSp modSp add del mod ord modNotesTx">
        <pc:chgData name="Sarita Herse" userId="22a14f94-97a6-46cb-9743-6d04b35c2d1d" providerId="ADAL" clId="{80B7034D-F880-4F89-A8F0-AC9C4FF3CFF3}" dt="2022-11-21T03:34:26.176" v="2517" actId="47"/>
        <pc:sldMkLst>
          <pc:docMk/>
          <pc:sldMk cId="1462143290" sldId="268"/>
        </pc:sldMkLst>
        <pc:spChg chg="mod">
          <ac:chgData name="Sarita Herse" userId="22a14f94-97a6-46cb-9743-6d04b35c2d1d" providerId="ADAL" clId="{80B7034D-F880-4F89-A8F0-AC9C4FF3CFF3}" dt="2022-11-21T03:04:20.325" v="1731" actId="207"/>
          <ac:spMkLst>
            <pc:docMk/>
            <pc:sldMk cId="1462143290" sldId="268"/>
            <ac:spMk id="14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04:20.325" v="1731" actId="207"/>
          <ac:spMkLst>
            <pc:docMk/>
            <pc:sldMk cId="1462143290" sldId="268"/>
            <ac:spMk id="15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2:57:32.239" v="1661" actId="478"/>
          <ac:spMkLst>
            <pc:docMk/>
            <pc:sldMk cId="1462143290" sldId="268"/>
            <ac:spMk id="16" creationId="{00000000-0000-0000-0000-000000000000}"/>
          </ac:spMkLst>
        </pc:spChg>
        <pc:spChg chg="del">
          <ac:chgData name="Sarita Herse" userId="22a14f94-97a6-46cb-9743-6d04b35c2d1d" providerId="ADAL" clId="{80B7034D-F880-4F89-A8F0-AC9C4FF3CFF3}" dt="2022-11-21T02:57:31.029" v="1660" actId="478"/>
          <ac:spMkLst>
            <pc:docMk/>
            <pc:sldMk cId="1462143290" sldId="268"/>
            <ac:spMk id="17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2:57:34.899" v="1662" actId="1076"/>
          <ac:spMkLst>
            <pc:docMk/>
            <pc:sldMk cId="1462143290" sldId="268"/>
            <ac:spMk id="20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2:57:37.689" v="1663" actId="1076"/>
          <ac:spMkLst>
            <pc:docMk/>
            <pc:sldMk cId="1462143290" sldId="268"/>
            <ac:spMk id="21" creationId="{00000000-0000-0000-0000-000000000000}"/>
          </ac:spMkLst>
        </pc:spChg>
        <pc:grpChg chg="mod">
          <ac:chgData name="Sarita Herse" userId="22a14f94-97a6-46cb-9743-6d04b35c2d1d" providerId="ADAL" clId="{80B7034D-F880-4F89-A8F0-AC9C4FF3CFF3}" dt="2022-11-21T03:04:20.325" v="1731" actId="207"/>
          <ac:grpSpMkLst>
            <pc:docMk/>
            <pc:sldMk cId="1462143290" sldId="268"/>
            <ac:grpSpMk id="23" creationId="{00000000-0000-0000-0000-000000000000}"/>
          </ac:grpSpMkLst>
        </pc:grpChg>
      </pc:sldChg>
      <pc:sldChg chg="addSp modSp add del mod ord modNotesTx">
        <pc:chgData name="Sarita Herse" userId="22a14f94-97a6-46cb-9743-6d04b35c2d1d" providerId="ADAL" clId="{80B7034D-F880-4F89-A8F0-AC9C4FF3CFF3}" dt="2022-11-21T03:53:27.147" v="3571" actId="47"/>
        <pc:sldMkLst>
          <pc:docMk/>
          <pc:sldMk cId="3968357372" sldId="269"/>
        </pc:sldMkLst>
        <pc:spChg chg="add mod">
          <ac:chgData name="Sarita Herse" userId="22a14f94-97a6-46cb-9743-6d04b35c2d1d" providerId="ADAL" clId="{80B7034D-F880-4F89-A8F0-AC9C4FF3CFF3}" dt="2022-11-21T03:34:15.350" v="2514" actId="1076"/>
          <ac:spMkLst>
            <pc:docMk/>
            <pc:sldMk cId="3968357372" sldId="269"/>
            <ac:spMk id="4" creationId="{B2DB5D4A-C737-E3B9-0E43-ECCA3E89749F}"/>
          </ac:spMkLst>
        </pc:spChg>
        <pc:spChg chg="add mod">
          <ac:chgData name="Sarita Herse" userId="22a14f94-97a6-46cb-9743-6d04b35c2d1d" providerId="ADAL" clId="{80B7034D-F880-4F89-A8F0-AC9C4FF3CFF3}" dt="2022-11-21T03:34:24.598" v="2516" actId="1076"/>
          <ac:spMkLst>
            <pc:docMk/>
            <pc:sldMk cId="3968357372" sldId="269"/>
            <ac:spMk id="6" creationId="{8DCBB2AB-54E8-A43D-A2DC-EA9037047876}"/>
          </ac:spMkLst>
        </pc:spChg>
        <pc:spChg chg="mod">
          <ac:chgData name="Sarita Herse" userId="22a14f94-97a6-46cb-9743-6d04b35c2d1d" providerId="ADAL" clId="{80B7034D-F880-4F89-A8F0-AC9C4FF3CFF3}" dt="2022-11-21T03:33:50.482" v="2512" actId="207"/>
          <ac:spMkLst>
            <pc:docMk/>
            <pc:sldMk cId="3968357372" sldId="269"/>
            <ac:spMk id="14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3:50.482" v="2512" actId="207"/>
          <ac:spMkLst>
            <pc:docMk/>
            <pc:sldMk cId="3968357372" sldId="269"/>
            <ac:spMk id="15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6:59.730" v="2656" actId="20577"/>
          <ac:spMkLst>
            <pc:docMk/>
            <pc:sldMk cId="3968357372" sldId="269"/>
            <ac:spMk id="16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37:04.027" v="2657" actId="6549"/>
          <ac:spMkLst>
            <pc:docMk/>
            <pc:sldMk cId="3968357372" sldId="269"/>
            <ac:spMk id="17" creationId="{00000000-0000-0000-0000-000000000000}"/>
          </ac:spMkLst>
        </pc:spChg>
        <pc:grpChg chg="mod">
          <ac:chgData name="Sarita Herse" userId="22a14f94-97a6-46cb-9743-6d04b35c2d1d" providerId="ADAL" clId="{80B7034D-F880-4F89-A8F0-AC9C4FF3CFF3}" dt="2022-11-21T03:33:50.482" v="2512" actId="207"/>
          <ac:grpSpMkLst>
            <pc:docMk/>
            <pc:sldMk cId="3968357372" sldId="269"/>
            <ac:grpSpMk id="23" creationId="{00000000-0000-0000-0000-000000000000}"/>
          </ac:grpSpMkLst>
        </pc:grpChg>
      </pc:sldChg>
      <pc:sldChg chg="addSp delSp modSp add mod">
        <pc:chgData name="Sarita Herse" userId="22a14f94-97a6-46cb-9743-6d04b35c2d1d" providerId="ADAL" clId="{80B7034D-F880-4F89-A8F0-AC9C4FF3CFF3}" dt="2022-11-21T03:53:21.538" v="3570" actId="1036"/>
        <pc:sldMkLst>
          <pc:docMk/>
          <pc:sldMk cId="182754271" sldId="270"/>
        </pc:sldMkLst>
        <pc:spChg chg="del mod">
          <ac:chgData name="Sarita Herse" userId="22a14f94-97a6-46cb-9743-6d04b35c2d1d" providerId="ADAL" clId="{80B7034D-F880-4F89-A8F0-AC9C4FF3CFF3}" dt="2022-11-21T03:53:16.159" v="3557" actId="478"/>
          <ac:spMkLst>
            <pc:docMk/>
            <pc:sldMk cId="182754271" sldId="270"/>
            <ac:spMk id="4" creationId="{B2DB5D4A-C737-E3B9-0E43-ECCA3E89749F}"/>
          </ac:spMkLst>
        </pc:spChg>
        <pc:spChg chg="del mod">
          <ac:chgData name="Sarita Herse" userId="22a14f94-97a6-46cb-9743-6d04b35c2d1d" providerId="ADAL" clId="{80B7034D-F880-4F89-A8F0-AC9C4FF3CFF3}" dt="2022-11-21T03:53:15.159" v="3556" actId="478"/>
          <ac:spMkLst>
            <pc:docMk/>
            <pc:sldMk cId="182754271" sldId="270"/>
            <ac:spMk id="6" creationId="{8DCBB2AB-54E8-A43D-A2DC-EA9037047876}"/>
          </ac:spMkLst>
        </pc:spChg>
        <pc:spChg chg="mod">
          <ac:chgData name="Sarita Herse" userId="22a14f94-97a6-46cb-9743-6d04b35c2d1d" providerId="ADAL" clId="{80B7034D-F880-4F89-A8F0-AC9C4FF3CFF3}" dt="2022-11-21T03:40:13.698" v="2748" actId="20577"/>
          <ac:spMkLst>
            <pc:docMk/>
            <pc:sldMk cId="182754271" sldId="270"/>
            <ac:spMk id="8" creationId="{5E1B790C-ADFB-34E4-9EDB-AF959A7564A9}"/>
          </ac:spMkLst>
        </pc:spChg>
        <pc:spChg chg="mod">
          <ac:chgData name="Sarita Herse" userId="22a14f94-97a6-46cb-9743-6d04b35c2d1d" providerId="ADAL" clId="{80B7034D-F880-4F89-A8F0-AC9C4FF3CFF3}" dt="2022-11-21T03:53:10.024" v="3555" actId="20577"/>
          <ac:spMkLst>
            <pc:docMk/>
            <pc:sldMk cId="182754271" sldId="270"/>
            <ac:spMk id="9" creationId="{E159E96D-308D-EEA0-BA21-F381F96F3772}"/>
          </ac:spMkLst>
        </pc:spChg>
        <pc:spChg chg="del mod">
          <ac:chgData name="Sarita Herse" userId="22a14f94-97a6-46cb-9743-6d04b35c2d1d" providerId="ADAL" clId="{80B7034D-F880-4F89-A8F0-AC9C4FF3CFF3}" dt="2022-11-21T03:44:11.289" v="3090" actId="478"/>
          <ac:spMkLst>
            <pc:docMk/>
            <pc:sldMk cId="182754271" sldId="270"/>
            <ac:spMk id="16" creationId="{00000000-0000-0000-0000-000000000000}"/>
          </ac:spMkLst>
        </pc:spChg>
        <pc:spChg chg="del mod">
          <ac:chgData name="Sarita Herse" userId="22a14f94-97a6-46cb-9743-6d04b35c2d1d" providerId="ADAL" clId="{80B7034D-F880-4F89-A8F0-AC9C4FF3CFF3}" dt="2022-11-21T03:44:09.425" v="3089" actId="478"/>
          <ac:spMkLst>
            <pc:docMk/>
            <pc:sldMk cId="182754271" sldId="270"/>
            <ac:spMk id="17" creationId="{00000000-0000-0000-0000-000000000000}"/>
          </ac:spMkLst>
        </pc:spChg>
        <pc:spChg chg="mod">
          <ac:chgData name="Sarita Herse" userId="22a14f94-97a6-46cb-9743-6d04b35c2d1d" providerId="ADAL" clId="{80B7034D-F880-4F89-A8F0-AC9C4FF3CFF3}" dt="2022-11-21T03:40:53.250" v="2784" actId="20577"/>
          <ac:spMkLst>
            <pc:docMk/>
            <pc:sldMk cId="182754271" sldId="270"/>
            <ac:spMk id="19" creationId="{284711FF-7D1A-2402-F088-3F2FE9333EEB}"/>
          </ac:spMkLst>
        </pc:spChg>
        <pc:spChg chg="mod">
          <ac:chgData name="Sarita Herse" userId="22a14f94-97a6-46cb-9743-6d04b35c2d1d" providerId="ADAL" clId="{80B7034D-F880-4F89-A8F0-AC9C4FF3CFF3}" dt="2022-11-21T03:43:58.859" v="3088" actId="20577"/>
          <ac:spMkLst>
            <pc:docMk/>
            <pc:sldMk cId="182754271" sldId="270"/>
            <ac:spMk id="20" creationId="{7E27B3C9-A5BA-EC98-BC87-CEB26C9DF98B}"/>
          </ac:spMkLst>
        </pc:spChg>
        <pc:grpChg chg="add mod">
          <ac:chgData name="Sarita Herse" userId="22a14f94-97a6-46cb-9743-6d04b35c2d1d" providerId="ADAL" clId="{80B7034D-F880-4F89-A8F0-AC9C4FF3CFF3}" dt="2022-11-21T03:39:34.641" v="2663"/>
          <ac:grpSpMkLst>
            <pc:docMk/>
            <pc:sldMk cId="182754271" sldId="270"/>
            <ac:grpSpMk id="7" creationId="{BDF82792-57A3-318F-8A50-7DB8F47728C1}"/>
          </ac:grpSpMkLst>
        </pc:grpChg>
        <pc:grpChg chg="add mod">
          <ac:chgData name="Sarita Herse" userId="22a14f94-97a6-46cb-9743-6d04b35c2d1d" providerId="ADAL" clId="{80B7034D-F880-4F89-A8F0-AC9C4FF3CFF3}" dt="2022-11-21T03:53:21.538" v="3570" actId="1036"/>
          <ac:grpSpMkLst>
            <pc:docMk/>
            <pc:sldMk cId="182754271" sldId="270"/>
            <ac:grpSpMk id="18" creationId="{7AE492CC-D447-04E4-069E-677CBF8376F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055D-A9EC-4B8D-ABE5-CF2F52A31506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DAB6-5213-4F0C-B068-CA1F203734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2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707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Completion of 1:1 simulated GCS environment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Sensor setup [need info here]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Enhancement of load task built from </a:t>
            </a:r>
            <a:r>
              <a:rPr lang="en-AU" sz="1200" err="1">
                <a:latin typeface="Arial" panose="020B0604020202020204" pitchFamily="34" charset="0"/>
                <a:cs typeface="Arial" panose="020B0604020202020204" pitchFamily="34" charset="0"/>
              </a:rPr>
              <a:t>OpenMATB</a:t>
            </a:r>
            <a:endParaRPr lang="en-AU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Controlled augmentation of cognitive workload: Load task, testing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Arial" panose="020B0604020202020204" pitchFamily="34" charset="0"/>
                <a:cs typeface="Arial" panose="020B0604020202020204" pitchFamily="34" charset="0"/>
              </a:rPr>
              <a:t>Commencement of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5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724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798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18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6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2" y="1806683"/>
            <a:ext cx="7774617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1181100"/>
            <a:ext cx="7774624" cy="62558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250" b="0" i="0" u="none" strike="noStrike" kern="1200" cap="none" spc="0" normalizeH="0" baseline="0" noProof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2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2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61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4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6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FFF-1788-42AB-AE55-80B044579CA5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7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3355" y="1961435"/>
            <a:ext cx="804071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i="1">
                <a:latin typeface="Arial" panose="020B0604020202020204" pitchFamily="34" charset="0"/>
                <a:cs typeface="Arial" panose="020B0604020202020204" pitchFamily="34" charset="0"/>
              </a:rPr>
              <a:t>20th Regiment Royal Australian Artillery</a:t>
            </a:r>
          </a:p>
          <a:p>
            <a:pPr>
              <a:lnSpc>
                <a:spcPct val="150000"/>
              </a:lnSpc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Major Russell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Hamsey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AU" b="1" i="1">
                <a:latin typeface="Arial" panose="020B0604020202020204" pitchFamily="34" charset="0"/>
                <a:cs typeface="Arial" panose="020B0604020202020204" pitchFamily="34" charset="0"/>
              </a:rPr>
              <a:t>DSTG</a:t>
            </a:r>
          </a:p>
          <a:p>
            <a:pPr>
              <a:lnSpc>
                <a:spcPct val="150000"/>
              </a:lnSpc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Dawei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(Vicki) Jia</a:t>
            </a:r>
          </a:p>
          <a:p>
            <a:pPr>
              <a:lnSpc>
                <a:spcPct val="150000"/>
              </a:lnSpc>
            </a:pPr>
            <a:r>
              <a:rPr lang="en-AU" b="1" i="1">
                <a:latin typeface="Arial" panose="020B0604020202020204" pitchFamily="34" charset="0"/>
                <a:cs typeface="Arial" panose="020B0604020202020204" pitchFamily="34" charset="0"/>
              </a:rPr>
              <a:t>UNSW</a:t>
            </a:r>
          </a:p>
          <a:p>
            <a:pPr>
              <a:lnSpc>
                <a:spcPct val="150000"/>
              </a:lnSpc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Prof Mari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Velonaki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, A/Prof David Rye, Dr Ethan Jones, Dr Sarita Herse, Jorge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Forseck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Rauh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 Hain, Dr Teresa </a:t>
            </a:r>
            <a:r>
              <a:rPr lang="en-AU" err="1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, A/Prof Nadine Marcus, and Prof Katsumi Watanabe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Autonomous Team Tasking</a:t>
            </a: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1705866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236A4-53C8-9F0F-365B-882E4026B0BB}"/>
              </a:ext>
            </a:extLst>
          </p:cNvPr>
          <p:cNvSpPr txBox="1"/>
          <p:nvPr/>
        </p:nvSpPr>
        <p:spPr>
          <a:xfrm>
            <a:off x="513355" y="1582769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latin typeface="Georgia" panose="02040502050405020303" pitchFamily="18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76492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3355" y="3668794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355" y="3972119"/>
            <a:ext cx="804071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Finalise a working AAS prototype that can be used for future implementation within an operational ground control station (GCS) environment.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536762-AF26-4B22-95D5-9ED25766F9D3}"/>
              </a:ext>
            </a:extLst>
          </p:cNvPr>
          <p:cNvGrpSpPr/>
          <p:nvPr/>
        </p:nvGrpSpPr>
        <p:grpSpPr>
          <a:xfrm>
            <a:off x="513355" y="1582769"/>
            <a:ext cx="8040710" cy="1592303"/>
            <a:chOff x="513355" y="2927226"/>
            <a:chExt cx="8040710" cy="1592303"/>
          </a:xfrm>
        </p:grpSpPr>
        <p:sp>
          <p:nvSpPr>
            <p:cNvPr id="20" name="TextBox 19"/>
            <p:cNvSpPr txBox="1"/>
            <p:nvPr/>
          </p:nvSpPr>
          <p:spPr>
            <a:xfrm>
              <a:off x="513355" y="2927226"/>
              <a:ext cx="669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>
                  <a:latin typeface="Georgia" panose="02040502050405020303" pitchFamily="18" charset="0"/>
                </a:rPr>
                <a:t>Purpose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355" y="3231997"/>
              <a:ext cx="8040710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Develop a non-intrusive multisensory system that can estimate the cognitive workload of UAV operators, and an AI-based autonomous advisory system (AAS) to predict and improve team performance.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Autonomous Team Tasking</a:t>
            </a: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1705866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</p:spTree>
    <p:extLst>
      <p:ext uri="{BB962C8B-B14F-4D97-AF65-F5344CB8AC3E}">
        <p14:creationId xmlns:p14="http://schemas.microsoft.com/office/powerpoint/2010/main" val="181304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and Testing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Autonomous Team Tasking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pic>
        <p:nvPicPr>
          <p:cNvPr id="16" name="Picture 15" descr="A picture containing text, box, container&#10;&#10;Description automatically generated">
            <a:extLst>
              <a:ext uri="{FF2B5EF4-FFF2-40B4-BE49-F238E27FC236}">
                <a16:creationId xmlns:a16="http://schemas.microsoft.com/office/drawing/2014/main" id="{D20C72E8-463C-BE09-C467-A791B134C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940"/>
            <a:ext cx="5559519" cy="4555874"/>
          </a:xfrm>
          <a:prstGeom prst="rect">
            <a:avLst/>
          </a:prstGeom>
        </p:spPr>
      </p:pic>
      <p:pic>
        <p:nvPicPr>
          <p:cNvPr id="18" name="Picture 17" descr="A picture containing text, knife&#10;&#10;Description automatically generated">
            <a:extLst>
              <a:ext uri="{FF2B5EF4-FFF2-40B4-BE49-F238E27FC236}">
                <a16:creationId xmlns:a16="http://schemas.microsoft.com/office/drawing/2014/main" id="{60FED208-A658-1522-6651-06706A1F5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3" b="17309"/>
          <a:stretch/>
        </p:blipFill>
        <p:spPr>
          <a:xfrm>
            <a:off x="5626966" y="1311458"/>
            <a:ext cx="3268033" cy="1339625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393E291-304E-4857-BBA9-ECA99515CF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11547" r="3402" b="12296"/>
          <a:stretch/>
        </p:blipFill>
        <p:spPr>
          <a:xfrm>
            <a:off x="5621711" y="4650638"/>
            <a:ext cx="3268033" cy="165193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0AB1FC8-C639-F62B-9FAA-1525359DF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5626966" y="2734752"/>
            <a:ext cx="3268033" cy="18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1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Autonomous Team Tasking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4D92-68B6-03DD-13C2-855B15EF6782}"/>
              </a:ext>
            </a:extLst>
          </p:cNvPr>
          <p:cNvSpPr/>
          <p:nvPr/>
        </p:nvSpPr>
        <p:spPr>
          <a:xfrm>
            <a:off x="2219606" y="1492490"/>
            <a:ext cx="4751461" cy="45172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F78F99-CB77-974E-9266-0BF5B2915B8B}"/>
              </a:ext>
            </a:extLst>
          </p:cNvPr>
          <p:cNvGrpSpPr/>
          <p:nvPr/>
        </p:nvGrpSpPr>
        <p:grpSpPr>
          <a:xfrm>
            <a:off x="2433366" y="1565446"/>
            <a:ext cx="2161971" cy="2185645"/>
            <a:chOff x="3690421" y="1147547"/>
            <a:chExt cx="2543701" cy="25113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B1A4BD-FE2B-B2F5-8BBB-A2459B871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3" t="8889" r="22396" b="38148"/>
            <a:stretch/>
          </p:blipFill>
          <p:spPr>
            <a:xfrm>
              <a:off x="3690421" y="1147547"/>
              <a:ext cx="2431725" cy="213008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5D77A8-A70E-946E-97A7-C731D00CCDF6}"/>
                </a:ext>
              </a:extLst>
            </p:cNvPr>
            <p:cNvSpPr txBox="1"/>
            <p:nvPr/>
          </p:nvSpPr>
          <p:spPr>
            <a:xfrm>
              <a:off x="3802397" y="3289611"/>
              <a:ext cx="243172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/>
                <a:t>Image Features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065316-03DA-8F92-A17F-415C65DAC2BA}"/>
              </a:ext>
            </a:extLst>
          </p:cNvPr>
          <p:cNvSpPr txBox="1"/>
          <p:nvPr/>
        </p:nvSpPr>
        <p:spPr>
          <a:xfrm>
            <a:off x="2724460" y="5545763"/>
            <a:ext cx="16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Audio Features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C6FC4-9379-4F72-753E-3C8562FA12BF}"/>
              </a:ext>
            </a:extLst>
          </p:cNvPr>
          <p:cNvSpPr txBox="1"/>
          <p:nvPr/>
        </p:nvSpPr>
        <p:spPr>
          <a:xfrm>
            <a:off x="5160534" y="3445160"/>
            <a:ext cx="14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Gaze Analysis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B600E-151B-5C09-11AF-6D6044BAE9C6}"/>
              </a:ext>
            </a:extLst>
          </p:cNvPr>
          <p:cNvSpPr txBox="1"/>
          <p:nvPr/>
        </p:nvSpPr>
        <p:spPr>
          <a:xfrm>
            <a:off x="5290634" y="5533126"/>
            <a:ext cx="118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Heart Rate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B1C9EE-0481-188D-7067-28461527F08B}"/>
              </a:ext>
            </a:extLst>
          </p:cNvPr>
          <p:cNvCxnSpPr>
            <a:cxnSpLocks/>
          </p:cNvCxnSpPr>
          <p:nvPr/>
        </p:nvCxnSpPr>
        <p:spPr>
          <a:xfrm flipV="1">
            <a:off x="1640254" y="1481739"/>
            <a:ext cx="593899" cy="162460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05B703-9398-7CBC-D9B1-84EC76ED0437}"/>
              </a:ext>
            </a:extLst>
          </p:cNvPr>
          <p:cNvCxnSpPr>
            <a:cxnSpLocks/>
          </p:cNvCxnSpPr>
          <p:nvPr/>
        </p:nvCxnSpPr>
        <p:spPr>
          <a:xfrm>
            <a:off x="1640254" y="4161135"/>
            <a:ext cx="574644" cy="1855684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2E4821-3DCD-B80F-6341-797C647FA66C}"/>
              </a:ext>
            </a:extLst>
          </p:cNvPr>
          <p:cNvCxnSpPr>
            <a:cxnSpLocks/>
          </p:cNvCxnSpPr>
          <p:nvPr/>
        </p:nvCxnSpPr>
        <p:spPr>
          <a:xfrm>
            <a:off x="6971067" y="1481739"/>
            <a:ext cx="479601" cy="176632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A1320F-12AE-F771-71CB-46D5C03D5905}"/>
              </a:ext>
            </a:extLst>
          </p:cNvPr>
          <p:cNvCxnSpPr>
            <a:cxnSpLocks/>
          </p:cNvCxnSpPr>
          <p:nvPr/>
        </p:nvCxnSpPr>
        <p:spPr>
          <a:xfrm flipV="1">
            <a:off x="6961542" y="4117424"/>
            <a:ext cx="418279" cy="1907604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E58F363-7756-F3DE-9517-580E206D3446}"/>
              </a:ext>
            </a:extLst>
          </p:cNvPr>
          <p:cNvSpPr txBox="1"/>
          <p:nvPr/>
        </p:nvSpPr>
        <p:spPr>
          <a:xfrm>
            <a:off x="7354065" y="2970053"/>
            <a:ext cx="156581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Predictions:</a:t>
            </a:r>
          </a:p>
          <a:p>
            <a:r>
              <a:rPr lang="en-US"/>
              <a:t>Cognitive Load</a:t>
            </a:r>
          </a:p>
          <a:p>
            <a:r>
              <a:rPr lang="en-US"/>
              <a:t>Fatigue</a:t>
            </a:r>
          </a:p>
          <a:p>
            <a:r>
              <a:rPr lang="en-US"/>
              <a:t>Performance</a:t>
            </a:r>
          </a:p>
        </p:txBody>
      </p:sp>
      <p:pic>
        <p:nvPicPr>
          <p:cNvPr id="34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82C803B2-1E0E-A4DB-4DA4-C388D38A1C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10393" r="9181" b="6037"/>
          <a:stretch/>
        </p:blipFill>
        <p:spPr>
          <a:xfrm>
            <a:off x="4626236" y="3887434"/>
            <a:ext cx="2248228" cy="1632957"/>
          </a:xfrm>
          <a:prstGeom prst="rect">
            <a:avLst/>
          </a:prstGeom>
        </p:spPr>
      </p:pic>
      <p:pic>
        <p:nvPicPr>
          <p:cNvPr id="35" name="Picture 34" descr="A picture containing chart&#10;&#10;Description automatically generated">
            <a:extLst>
              <a:ext uri="{FF2B5EF4-FFF2-40B4-BE49-F238E27FC236}">
                <a16:creationId xmlns:a16="http://schemas.microsoft.com/office/drawing/2014/main" id="{059BA4D2-B6F9-061D-72FC-FEBE82C343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12080" r="10742" b="11404"/>
          <a:stretch/>
        </p:blipFill>
        <p:spPr>
          <a:xfrm>
            <a:off x="4979766" y="1601396"/>
            <a:ext cx="1774854" cy="1781895"/>
          </a:xfrm>
          <a:prstGeom prst="rect">
            <a:avLst/>
          </a:prstGeom>
        </p:spPr>
      </p:pic>
      <p:pic>
        <p:nvPicPr>
          <p:cNvPr id="36" name="Picture 35" descr="A person wearing headphones&#10;&#10;Description automatically generated with medium confidence">
            <a:extLst>
              <a:ext uri="{FF2B5EF4-FFF2-40B4-BE49-F238E27FC236}">
                <a16:creationId xmlns:a16="http://schemas.microsoft.com/office/drawing/2014/main" id="{D6DBE4DB-3612-4B5F-830A-536C9409CC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95" t="8305" r="22239" b="39230"/>
          <a:stretch/>
        </p:blipFill>
        <p:spPr>
          <a:xfrm>
            <a:off x="229882" y="2970053"/>
            <a:ext cx="1484591" cy="13968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9D43066-0607-70CC-DA7B-8F48C596C1F3}"/>
              </a:ext>
            </a:extLst>
          </p:cNvPr>
          <p:cNvSpPr txBox="1"/>
          <p:nvPr/>
        </p:nvSpPr>
        <p:spPr>
          <a:xfrm>
            <a:off x="-19329" y="4363348"/>
            <a:ext cx="203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Unintrusive</a:t>
            </a:r>
            <a:br>
              <a:rPr lang="en-US"/>
            </a:br>
            <a:r>
              <a:rPr lang="en-AU"/>
              <a:t>Sensors</a:t>
            </a:r>
          </a:p>
        </p:txBody>
      </p:sp>
      <p:pic>
        <p:nvPicPr>
          <p:cNvPr id="49" name="Graphic 48" descr="Soundwave with solid fill">
            <a:extLst>
              <a:ext uri="{FF2B5EF4-FFF2-40B4-BE49-F238E27FC236}">
                <a16:creationId xmlns:a16="http://schemas.microsoft.com/office/drawing/2014/main" id="{2C41F427-3C56-F678-ED1E-B4644E0A9E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6048" y="4158074"/>
            <a:ext cx="1501434" cy="1501434"/>
          </a:xfrm>
          <a:prstGeom prst="rect">
            <a:avLst/>
          </a:prstGeom>
        </p:spPr>
      </p:pic>
      <p:pic>
        <p:nvPicPr>
          <p:cNvPr id="51" name="Graphic 50" descr="Volume outline">
            <a:extLst>
              <a:ext uri="{FF2B5EF4-FFF2-40B4-BE49-F238E27FC236}">
                <a16:creationId xmlns:a16="http://schemas.microsoft.com/office/drawing/2014/main" id="{D5650B9F-1118-ABBE-D378-7FE73A44DB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2893" y="4178986"/>
            <a:ext cx="397161" cy="3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Autonomous Team Tasking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F82792-57A3-318F-8A50-7DB8F47728C1}"/>
              </a:ext>
            </a:extLst>
          </p:cNvPr>
          <p:cNvGrpSpPr/>
          <p:nvPr/>
        </p:nvGrpSpPr>
        <p:grpSpPr>
          <a:xfrm>
            <a:off x="513355" y="1582769"/>
            <a:ext cx="8040710" cy="2007801"/>
            <a:chOff x="513355" y="2927226"/>
            <a:chExt cx="8040710" cy="20078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1B790C-ADFB-34E4-9EDB-AF959A7564A9}"/>
                </a:ext>
              </a:extLst>
            </p:cNvPr>
            <p:cNvSpPr txBox="1"/>
            <p:nvPr/>
          </p:nvSpPr>
          <p:spPr>
            <a:xfrm>
              <a:off x="513355" y="2927226"/>
              <a:ext cx="669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>
                  <a:latin typeface="Georgia" panose="02040502050405020303" pitchFamily="18" charset="0"/>
                </a:rPr>
                <a:t>ADF capabilities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59E96D-308D-EEA0-BA21-F381F96F3772}"/>
                </a:ext>
              </a:extLst>
            </p:cNvPr>
            <p:cNvSpPr txBox="1"/>
            <p:nvPr/>
          </p:nvSpPr>
          <p:spPr>
            <a:xfrm>
              <a:off x="513355" y="3231997"/>
              <a:ext cx="8040710" cy="1703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Design of novel, nonintrusive AAS interface for UAV operators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Contribution to improve fidelity simulation training environments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Packaged research tools, applicable to other high-load remote monitoring and control environments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E492CC-D447-04E4-069E-677CBF8376F5}"/>
              </a:ext>
            </a:extLst>
          </p:cNvPr>
          <p:cNvGrpSpPr/>
          <p:nvPr/>
        </p:nvGrpSpPr>
        <p:grpSpPr>
          <a:xfrm>
            <a:off x="513355" y="3757753"/>
            <a:ext cx="8040710" cy="2423300"/>
            <a:chOff x="513355" y="2927226"/>
            <a:chExt cx="8040710" cy="24233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4711FF-7D1A-2402-F088-3F2FE9333EEB}"/>
                </a:ext>
              </a:extLst>
            </p:cNvPr>
            <p:cNvSpPr txBox="1"/>
            <p:nvPr/>
          </p:nvSpPr>
          <p:spPr>
            <a:xfrm>
              <a:off x="513355" y="2927226"/>
              <a:ext cx="669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>
                  <a:latin typeface="Georgia" panose="02040502050405020303" pitchFamily="18" charset="0"/>
                </a:rPr>
                <a:t>Implementation: GCS environment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27B3C9-A5BA-EC98-BC87-CEB26C9DF98B}"/>
                </a:ext>
              </a:extLst>
            </p:cNvPr>
            <p:cNvSpPr txBox="1"/>
            <p:nvPr/>
          </p:nvSpPr>
          <p:spPr>
            <a:xfrm>
              <a:off x="513355" y="3231997"/>
              <a:ext cx="8040710" cy="211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Mapping of communication flow and chain of command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Modelling of GCS training and operational environment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Finalised documentation of operation context and working conditions of the Shadow 200 aircraft and payload operators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AU">
                  <a:latin typeface="Arial" panose="020B0604020202020204" pitchFamily="34" charset="0"/>
                  <a:cs typeface="Arial" panose="020B0604020202020204" pitchFamily="34" charset="0"/>
                </a:rPr>
                <a:t>Mature designs for implementation, testing, and assessment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5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Defence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Lisa</dc:creator>
  <cp:revision>1</cp:revision>
  <dcterms:created xsi:type="dcterms:W3CDTF">2020-10-20T23:56:55Z</dcterms:created>
  <dcterms:modified xsi:type="dcterms:W3CDTF">2022-11-22T00:45:16Z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BW3824689</vt:lpwstr>
  </property>
  <property fmtid="{D5CDD505-2E9C-101B-9397-08002B2CF9AE}" pid="4" name="Objective-Title">
    <vt:lpwstr>UNSW_HPRnet-Symposium_2022</vt:lpwstr>
  </property>
  <property fmtid="{D5CDD505-2E9C-101B-9397-08002B2CF9AE}" pid="5" name="Objective-Comment">
    <vt:lpwstr/>
  </property>
  <property fmtid="{D5CDD505-2E9C-101B-9397-08002B2CF9AE}" pid="6" name="Objective-CreationStamp">
    <vt:filetime>2022-11-22T04:01:18Z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2022-11-22T04:01:19Z</vt:filetime>
  </property>
  <property fmtid="{D5CDD505-2E9C-101B-9397-08002B2CF9AE}" pid="10" name="Objective-ModificationStamp">
    <vt:filetime>2022-11-22T04:01:25Z</vt:filetime>
  </property>
  <property fmtid="{D5CDD505-2E9C-101B-9397-08002B2CF9AE}" pid="11" name="Objective-Owner">
    <vt:lpwstr>Headley, Lisa MRS (DST Group)</vt:lpwstr>
  </property>
  <property fmtid="{D5CDD505-2E9C-101B-9397-08002B2CF9AE}" pid="12" name="Objective-Path">
    <vt:lpwstr>Objective Global Folder - PROD:Defence Business Units:Defence Science and Technology Group:LD : DSTG Land Division:10 MSTC Human Systems Performance:RL HSP:Strategy:Human Performance AMLE:HPRnet:03. Program:Symposium:2022:Day 1 pressos:</vt:lpwstr>
  </property>
  <property fmtid="{D5CDD505-2E9C-101B-9397-08002B2CF9AE}" pid="13" name="Objective-Parent">
    <vt:lpwstr>Day 1 pressos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Objective-Reason for Security Classification Change [system]">
    <vt:lpwstr/>
  </property>
</Properties>
</file>